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6858000" cy="12192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38" d="100"/>
          <a:sy n="38" d="100"/>
        </p:scale>
        <p:origin x="2586" y="21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42964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1656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4272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242964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451656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14440" y="1995480"/>
            <a:ext cx="5828760" cy="1967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4440" y="1995480"/>
            <a:ext cx="5828760" cy="4244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6167C-8AAB-61AF-301A-5AF17BCAB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4">
            <a:extLst>
              <a:ext uri="{FF2B5EF4-FFF2-40B4-BE49-F238E27FC236}">
                <a16:creationId xmlns:a16="http://schemas.microsoft.com/office/drawing/2014/main" id="{FCFB26AF-5E47-05BB-934D-7538A2C0D082}"/>
              </a:ext>
            </a:extLst>
          </p:cNvPr>
          <p:cNvSpPr/>
          <p:nvPr/>
        </p:nvSpPr>
        <p:spPr>
          <a:xfrm>
            <a:off x="514440" y="1995480"/>
            <a:ext cx="5828760" cy="424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TextShape 5">
            <a:extLst>
              <a:ext uri="{FF2B5EF4-FFF2-40B4-BE49-F238E27FC236}">
                <a16:creationId xmlns:a16="http://schemas.microsoft.com/office/drawing/2014/main" id="{3294BA2D-2022-CE46-7C98-F486EF5EA216}"/>
              </a:ext>
            </a:extLst>
          </p:cNvPr>
          <p:cNvSpPr/>
          <p:nvPr/>
        </p:nvSpPr>
        <p:spPr>
          <a:xfrm>
            <a:off x="857160" y="6403680"/>
            <a:ext cx="5142960" cy="29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3DA4E1-B288-7756-C074-B643BD183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3"/>
          <a:stretch>
            <a:fillRect/>
          </a:stretch>
        </p:blipFill>
        <p:spPr>
          <a:xfrm>
            <a:off x="5205078" y="-781490"/>
            <a:ext cx="1667435" cy="2860752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0232DBF-C89F-CF00-B8D3-A09BBBDBC4F0}"/>
              </a:ext>
            </a:extLst>
          </p:cNvPr>
          <p:cNvSpPr txBox="1"/>
          <p:nvPr/>
        </p:nvSpPr>
        <p:spPr>
          <a:xfrm>
            <a:off x="180000" y="2243422"/>
            <a:ext cx="6480000" cy="569387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buNone/>
            </a:pPr>
            <a:r>
              <a:rPr lang="pt-BR" sz="2200" b="1" strike="noStrike" spc="-1" dirty="0">
                <a:latin typeface="+mj-lt"/>
              </a:rPr>
              <a:t>Como apresentar </a:t>
            </a:r>
            <a:r>
              <a:rPr lang="pt-BR" sz="2200" b="1" spc="-1" dirty="0">
                <a:latin typeface="+mj-lt"/>
              </a:rPr>
              <a:t>o </a:t>
            </a:r>
            <a:r>
              <a:rPr lang="pt-BR" sz="2200" b="1" strike="noStrike" spc="-1" dirty="0">
                <a:latin typeface="+mj-lt"/>
              </a:rPr>
              <a:t>seu trabalho</a:t>
            </a:r>
            <a:endParaRPr lang="pt-BR" sz="2200" b="0" strike="noStrike" spc="-1" dirty="0">
              <a:latin typeface="+mj-lt"/>
            </a:endParaRPr>
          </a:p>
          <a:p>
            <a:pPr algn="ctr">
              <a:buNone/>
            </a:pPr>
            <a:endParaRPr lang="pt-BR" sz="2200" b="0" strike="noStrike" spc="-1" dirty="0">
              <a:latin typeface="+mj-lt"/>
            </a:endParaRPr>
          </a:p>
          <a:p>
            <a:pPr algn="ctr">
              <a:buNone/>
            </a:pPr>
            <a:endParaRPr lang="pt-BR" sz="2200" b="0" strike="noStrike" spc="-1" dirty="0">
              <a:latin typeface="+mj-lt"/>
            </a:endParaRPr>
          </a:p>
          <a:p>
            <a:pPr algn="ctr">
              <a:buNone/>
            </a:pPr>
            <a:endParaRPr lang="pt-BR" sz="2200" b="0" strike="noStrike" spc="-1" dirty="0">
              <a:latin typeface="+mj-lt"/>
            </a:endParaRPr>
          </a:p>
          <a:p>
            <a:pPr algn="ctr">
              <a:buNone/>
            </a:pPr>
            <a:r>
              <a:rPr lang="pt-BR" sz="1600" b="1" dirty="0">
                <a:latin typeface="+mj-lt"/>
              </a:rPr>
              <a:t>Título do Trabalho</a:t>
            </a:r>
            <a:endParaRPr lang="pt-BR" sz="1600" dirty="0">
              <a:latin typeface="+mj-lt"/>
            </a:endParaRPr>
          </a:p>
          <a:p>
            <a:pPr>
              <a:buNone/>
            </a:pPr>
            <a:r>
              <a:rPr lang="pt-BR" sz="1600" dirty="0">
                <a:latin typeface="+mj-lt"/>
              </a:rPr>
              <a:t>📍 </a:t>
            </a:r>
            <a:r>
              <a:rPr lang="pt-BR" sz="1600" i="1" dirty="0">
                <a:latin typeface="+mj-lt"/>
              </a:rPr>
              <a:t>[Título completo do trabalho]</a:t>
            </a:r>
            <a:br>
              <a:rPr lang="pt-BR" sz="1600" dirty="0">
                <a:latin typeface="+mj-lt"/>
              </a:rPr>
            </a:br>
            <a:r>
              <a:rPr lang="pt-BR" sz="1600" i="1" dirty="0">
                <a:latin typeface="+mj-lt"/>
              </a:rPr>
              <a:t>(Se for muito longo, use um subtítulo para facilitar a leitura)</a:t>
            </a:r>
          </a:p>
          <a:p>
            <a:pPr>
              <a:buNone/>
            </a:pPr>
            <a:endParaRPr lang="pt-BR" sz="1600" i="1" dirty="0">
              <a:latin typeface="+mj-lt"/>
            </a:endParaRPr>
          </a:p>
          <a:p>
            <a:r>
              <a:rPr lang="pt-BR" sz="1600" b="1" dirty="0">
                <a:latin typeface="+mj-lt"/>
              </a:rPr>
              <a:t>Apresentador(es):</a:t>
            </a:r>
            <a:endParaRPr lang="pt-BR" sz="1600" dirty="0">
              <a:latin typeface="+mj-lt"/>
            </a:endParaRPr>
          </a:p>
          <a:p>
            <a:r>
              <a:rPr lang="pt-BR" sz="1600" b="1" dirty="0">
                <a:latin typeface="+mj-lt"/>
              </a:rPr>
              <a:t>Nome Completo</a:t>
            </a:r>
            <a:r>
              <a:rPr lang="pt-BR" sz="1600" dirty="0">
                <a:latin typeface="+mj-lt"/>
              </a:rPr>
              <a:t>, (</a:t>
            </a:r>
            <a:r>
              <a:rPr lang="pt-BR" sz="1600" dirty="0" err="1">
                <a:latin typeface="+mj-lt"/>
              </a:rPr>
              <a:t>MSc</a:t>
            </a:r>
            <a:r>
              <a:rPr lang="pt-BR" sz="1600" dirty="0">
                <a:latin typeface="+mj-lt"/>
              </a:rPr>
              <a:t>, PhD, </a:t>
            </a:r>
            <a:r>
              <a:rPr lang="pt-BR" sz="1600" dirty="0" err="1">
                <a:latin typeface="+mj-lt"/>
              </a:rPr>
              <a:t>Dr</a:t>
            </a:r>
            <a:r>
              <a:rPr lang="pt-BR" sz="1600" dirty="0">
                <a:latin typeface="+mj-lt"/>
              </a:rPr>
              <a:t>)</a:t>
            </a:r>
            <a:br>
              <a:rPr lang="pt-BR" sz="1600" dirty="0">
                <a:latin typeface="+mj-lt"/>
              </a:rPr>
            </a:br>
            <a:r>
              <a:rPr lang="pt-BR" sz="1600" dirty="0">
                <a:latin typeface="+mj-lt"/>
              </a:rPr>
              <a:t>Universidade do XXX</a:t>
            </a:r>
            <a:br>
              <a:rPr lang="pt-BR" sz="1600" dirty="0">
                <a:latin typeface="+mj-lt"/>
              </a:rPr>
            </a:br>
            <a:r>
              <a:rPr lang="pt-BR" sz="1600" dirty="0">
                <a:latin typeface="+mj-lt"/>
              </a:rPr>
              <a:t>Email: </a:t>
            </a:r>
            <a:br>
              <a:rPr lang="pt-BR" sz="1600" dirty="0">
                <a:latin typeface="+mj-lt"/>
              </a:rPr>
            </a:br>
            <a:r>
              <a:rPr lang="pt-BR" sz="1600" dirty="0">
                <a:latin typeface="+mj-lt"/>
              </a:rPr>
              <a:t>Empresa: </a:t>
            </a:r>
            <a:br>
              <a:rPr lang="pt-BR" sz="1600" dirty="0">
                <a:latin typeface="+mj-lt"/>
              </a:rPr>
            </a:br>
            <a:r>
              <a:rPr lang="pt-BR" sz="1600" dirty="0">
                <a:latin typeface="+mj-lt"/>
              </a:rPr>
              <a:t>Email: [email@empresa.com]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Autores  </a:t>
            </a:r>
          </a:p>
          <a:p>
            <a:r>
              <a:rPr lang="pt-BR" sz="1600" b="1" dirty="0"/>
              <a:t>Nome Completo</a:t>
            </a:r>
            <a:r>
              <a:rPr lang="pt-BR" sz="1600" dirty="0"/>
              <a:t>, </a:t>
            </a:r>
            <a:r>
              <a:rPr lang="pt-BR" sz="1600" dirty="0" err="1"/>
              <a:t>MSc</a:t>
            </a:r>
            <a:br>
              <a:rPr lang="pt-BR" sz="1600" dirty="0"/>
            </a:br>
            <a:r>
              <a:rPr lang="pt-BR" sz="1600" dirty="0"/>
              <a:t>Universidade do XXX</a:t>
            </a:r>
            <a:br>
              <a:rPr lang="pt-BR" sz="1600" dirty="0"/>
            </a:br>
            <a:r>
              <a:rPr lang="pt-BR" sz="1600" dirty="0"/>
              <a:t>Email: </a:t>
            </a:r>
            <a:br>
              <a:rPr lang="pt-BR" sz="1600" dirty="0"/>
            </a:br>
            <a:r>
              <a:rPr lang="pt-BR" sz="1600" dirty="0"/>
              <a:t>Empresa: </a:t>
            </a:r>
            <a:br>
              <a:rPr lang="pt-BR" sz="1600" dirty="0"/>
            </a:br>
            <a:r>
              <a:rPr lang="pt-BR" sz="1600" dirty="0"/>
              <a:t>Email: [email@empresa.com]</a:t>
            </a:r>
          </a:p>
          <a:p>
            <a:endParaRPr lang="pt-BR" sz="1600" dirty="0">
              <a:latin typeface="+mj-lt"/>
            </a:endParaRPr>
          </a:p>
          <a:p>
            <a:pPr>
              <a:buNone/>
            </a:pPr>
            <a:endParaRPr lang="pt-BR" sz="1600" dirty="0"/>
          </a:p>
          <a:p>
            <a:pPr algn="ctr">
              <a:buNone/>
            </a:pPr>
            <a:endParaRPr lang="pt-BR" sz="1600" b="0" strike="noStrike" spc="-1" dirty="0">
              <a:latin typeface="Arial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308A35A1-8188-C312-83EC-68F938E755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1555429"/>
            <a:ext cx="1635627" cy="55532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106D7AD8-C2B9-3ACE-950B-F207819492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412" y="-764464"/>
            <a:ext cx="2623192" cy="284372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F3E559E-5951-02E6-073B-FAA73AD628D3}"/>
              </a:ext>
            </a:extLst>
          </p:cNvPr>
          <p:cNvSpPr txBox="1"/>
          <p:nvPr/>
        </p:nvSpPr>
        <p:spPr>
          <a:xfrm>
            <a:off x="1729553" y="11509511"/>
            <a:ext cx="514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ESPAÇO LIVRE PARA LOGO DO(S) PARCEIRO(S) </a:t>
            </a:r>
            <a:r>
              <a:rPr lang="pt-BR" dirty="0" err="1"/>
              <a:t>ENVOlVIDOS</a:t>
            </a:r>
            <a:r>
              <a:rPr lang="pt-BR" dirty="0"/>
              <a:t> NO TRABALHO</a:t>
            </a:r>
          </a:p>
        </p:txBody>
      </p:sp>
    </p:spTree>
    <p:extLst>
      <p:ext uri="{BB962C8B-B14F-4D97-AF65-F5344CB8AC3E}">
        <p14:creationId xmlns:p14="http://schemas.microsoft.com/office/powerpoint/2010/main" val="36809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C644E-23D6-0F6B-D50B-CC768403E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4">
            <a:extLst>
              <a:ext uri="{FF2B5EF4-FFF2-40B4-BE49-F238E27FC236}">
                <a16:creationId xmlns:a16="http://schemas.microsoft.com/office/drawing/2014/main" id="{A11E8D32-2C09-B45C-D11A-4D2F28A57949}"/>
              </a:ext>
            </a:extLst>
          </p:cNvPr>
          <p:cNvSpPr/>
          <p:nvPr/>
        </p:nvSpPr>
        <p:spPr>
          <a:xfrm>
            <a:off x="514440" y="1995480"/>
            <a:ext cx="5828760" cy="424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TextShape 5">
            <a:extLst>
              <a:ext uri="{FF2B5EF4-FFF2-40B4-BE49-F238E27FC236}">
                <a16:creationId xmlns:a16="http://schemas.microsoft.com/office/drawing/2014/main" id="{C6C5535B-F2A8-82E2-B416-773F22C5366A}"/>
              </a:ext>
            </a:extLst>
          </p:cNvPr>
          <p:cNvSpPr/>
          <p:nvPr/>
        </p:nvSpPr>
        <p:spPr>
          <a:xfrm>
            <a:off x="857160" y="6403680"/>
            <a:ext cx="5142960" cy="29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9BC10B-B73B-D11B-EDF3-9F9AC1505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3"/>
          <a:stretch>
            <a:fillRect/>
          </a:stretch>
        </p:blipFill>
        <p:spPr>
          <a:xfrm>
            <a:off x="5205078" y="-781490"/>
            <a:ext cx="1667435" cy="2860752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7508415-A544-63CF-6B28-ADF74635DE66}"/>
              </a:ext>
            </a:extLst>
          </p:cNvPr>
          <p:cNvSpPr txBox="1"/>
          <p:nvPr/>
        </p:nvSpPr>
        <p:spPr>
          <a:xfrm>
            <a:off x="180000" y="1950395"/>
            <a:ext cx="6480000" cy="544477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Introdução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Objetivo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Métodos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Desenvolvimento</a:t>
            </a:r>
          </a:p>
          <a:p>
            <a:pPr>
              <a:lnSpc>
                <a:spcPct val="200000"/>
              </a:lnSpc>
            </a:pPr>
            <a:endParaRPr lang="pt-BR" sz="2000" spc="-1" dirty="0">
              <a:latin typeface="+mj-lt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D731ADA-0145-CB3E-3C9B-E577193B0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412" y="-764464"/>
            <a:ext cx="2623192" cy="284372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DB4AB49-83DE-4130-5977-B5FF3A08A0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1555429"/>
            <a:ext cx="1635627" cy="55532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A31D8D6-6DC8-BC74-3A8F-67DC6F661B00}"/>
              </a:ext>
            </a:extLst>
          </p:cNvPr>
          <p:cNvSpPr txBox="1"/>
          <p:nvPr/>
        </p:nvSpPr>
        <p:spPr>
          <a:xfrm>
            <a:off x="1729553" y="11509511"/>
            <a:ext cx="514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ESPAÇO LIVRE PARA LOGO DO(S) PARCEIRO(S) </a:t>
            </a:r>
            <a:r>
              <a:rPr lang="pt-BR" dirty="0" err="1"/>
              <a:t>ENVOlVIDOS</a:t>
            </a:r>
            <a:r>
              <a:rPr lang="pt-BR" dirty="0"/>
              <a:t> NO TRABALHO</a:t>
            </a:r>
          </a:p>
        </p:txBody>
      </p:sp>
    </p:spTree>
    <p:extLst>
      <p:ext uri="{BB962C8B-B14F-4D97-AF65-F5344CB8AC3E}">
        <p14:creationId xmlns:p14="http://schemas.microsoft.com/office/powerpoint/2010/main" val="258778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69A908-244E-D068-4CFD-96BD48F92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4">
            <a:extLst>
              <a:ext uri="{FF2B5EF4-FFF2-40B4-BE49-F238E27FC236}">
                <a16:creationId xmlns:a16="http://schemas.microsoft.com/office/drawing/2014/main" id="{D1FD02D2-8BD0-AF85-4047-B1144C7AB8BF}"/>
              </a:ext>
            </a:extLst>
          </p:cNvPr>
          <p:cNvSpPr/>
          <p:nvPr/>
        </p:nvSpPr>
        <p:spPr>
          <a:xfrm>
            <a:off x="514440" y="1995480"/>
            <a:ext cx="5828760" cy="424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TextShape 5">
            <a:extLst>
              <a:ext uri="{FF2B5EF4-FFF2-40B4-BE49-F238E27FC236}">
                <a16:creationId xmlns:a16="http://schemas.microsoft.com/office/drawing/2014/main" id="{070ECF13-9EF6-5C1F-35B8-9D90DE5C2C06}"/>
              </a:ext>
            </a:extLst>
          </p:cNvPr>
          <p:cNvSpPr/>
          <p:nvPr/>
        </p:nvSpPr>
        <p:spPr>
          <a:xfrm>
            <a:off x="857160" y="6403680"/>
            <a:ext cx="5142960" cy="29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CD125C5-8913-151F-25EF-C9EDD80BC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3"/>
          <a:stretch>
            <a:fillRect/>
          </a:stretch>
        </p:blipFill>
        <p:spPr>
          <a:xfrm>
            <a:off x="5205078" y="-781490"/>
            <a:ext cx="1667435" cy="286075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4C9AB7C2-A28F-ABC4-4531-2C94702CF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1555429"/>
            <a:ext cx="1635627" cy="555329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44E26EEB-0A82-70CA-1DA8-BD126C6217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412" y="-764464"/>
            <a:ext cx="2623192" cy="284372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BC30E07-511C-8EAE-44D6-86E93209B569}"/>
              </a:ext>
            </a:extLst>
          </p:cNvPr>
          <p:cNvSpPr txBox="1"/>
          <p:nvPr/>
        </p:nvSpPr>
        <p:spPr>
          <a:xfrm>
            <a:off x="180000" y="3112200"/>
            <a:ext cx="6480000" cy="2017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buNone/>
            </a:pPr>
            <a:endParaRPr lang="pt-BR" sz="1600" b="0" strike="noStrike" spc="-1" dirty="0">
              <a:latin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B018747-7B76-9B37-9C41-6A4B5D21422C}"/>
              </a:ext>
            </a:extLst>
          </p:cNvPr>
          <p:cNvSpPr txBox="1"/>
          <p:nvPr/>
        </p:nvSpPr>
        <p:spPr>
          <a:xfrm>
            <a:off x="1729553" y="11509511"/>
            <a:ext cx="514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ESPAÇO LIVRE PARA LOGO DO(S) PARCEIRO(S) </a:t>
            </a:r>
            <a:r>
              <a:rPr lang="pt-BR" dirty="0" err="1"/>
              <a:t>ENVOlVIDOS</a:t>
            </a:r>
            <a:r>
              <a:rPr lang="pt-BR" dirty="0"/>
              <a:t> NO 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0803EE2-B608-1B90-633E-4571654EF79C}"/>
              </a:ext>
            </a:extLst>
          </p:cNvPr>
          <p:cNvSpPr txBox="1"/>
          <p:nvPr/>
        </p:nvSpPr>
        <p:spPr>
          <a:xfrm>
            <a:off x="341168" y="2156999"/>
            <a:ext cx="4863910" cy="2222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800" dirty="0">
                <a:latin typeface="+mj-lt"/>
              </a:rPr>
              <a:t>Resultados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800" spc="-1" dirty="0">
                <a:latin typeface="+mj-lt"/>
              </a:rPr>
              <a:t>Principais conclusões do trabalho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800" spc="-1" dirty="0">
                <a:latin typeface="+mj-lt"/>
              </a:rPr>
              <a:t>Referências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t-BR" sz="1800" spc="-1" dirty="0">
                <a:latin typeface="+mj-lt"/>
              </a:rPr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240266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0ECC7-D2D9-6D67-5D82-3F35F7BF5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4">
            <a:extLst>
              <a:ext uri="{FF2B5EF4-FFF2-40B4-BE49-F238E27FC236}">
                <a16:creationId xmlns:a16="http://schemas.microsoft.com/office/drawing/2014/main" id="{8A58149D-DE6A-BDFD-CBE8-B56889CF7642}"/>
              </a:ext>
            </a:extLst>
          </p:cNvPr>
          <p:cNvSpPr/>
          <p:nvPr/>
        </p:nvSpPr>
        <p:spPr>
          <a:xfrm>
            <a:off x="514440" y="1995480"/>
            <a:ext cx="5828760" cy="424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43" name="TextShape 5">
            <a:extLst>
              <a:ext uri="{FF2B5EF4-FFF2-40B4-BE49-F238E27FC236}">
                <a16:creationId xmlns:a16="http://schemas.microsoft.com/office/drawing/2014/main" id="{9D3E20C8-AAF0-375F-D527-D7AB8FD7524B}"/>
              </a:ext>
            </a:extLst>
          </p:cNvPr>
          <p:cNvSpPr/>
          <p:nvPr/>
        </p:nvSpPr>
        <p:spPr>
          <a:xfrm>
            <a:off x="857160" y="6403680"/>
            <a:ext cx="5142960" cy="2943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F2E9962-1796-76D7-CD8B-8CEEE7C4B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43"/>
          <a:stretch>
            <a:fillRect/>
          </a:stretch>
        </p:blipFill>
        <p:spPr>
          <a:xfrm>
            <a:off x="5205078" y="-781490"/>
            <a:ext cx="1667435" cy="286075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AB1781D3-3258-93C7-E011-BDE10F10A0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412" y="-764464"/>
            <a:ext cx="2623192" cy="284372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A51E3B2E-0E7B-6342-1A42-A741C87B51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1555429"/>
            <a:ext cx="1635627" cy="555329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60A48A0-F723-2F5B-3036-6079237A44B1}"/>
              </a:ext>
            </a:extLst>
          </p:cNvPr>
          <p:cNvSpPr txBox="1"/>
          <p:nvPr/>
        </p:nvSpPr>
        <p:spPr>
          <a:xfrm>
            <a:off x="1729553" y="11509511"/>
            <a:ext cx="514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ESPAÇO LIVRE PARA LOGO DO(S) PARCEIRO(S) </a:t>
            </a:r>
            <a:r>
              <a:rPr lang="pt-BR" dirty="0" err="1"/>
              <a:t>ENVOlVIDOS</a:t>
            </a:r>
            <a:r>
              <a:rPr lang="pt-BR" dirty="0"/>
              <a:t> NO TRABALHO</a:t>
            </a:r>
          </a:p>
        </p:txBody>
      </p:sp>
    </p:spTree>
    <p:extLst>
      <p:ext uri="{BB962C8B-B14F-4D97-AF65-F5344CB8AC3E}">
        <p14:creationId xmlns:p14="http://schemas.microsoft.com/office/powerpoint/2010/main" val="2039891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160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ABGE5</dc:creator>
  <dc:description/>
  <cp:lastModifiedBy>Simone Basso</cp:lastModifiedBy>
  <cp:revision>4</cp:revision>
  <dcterms:modified xsi:type="dcterms:W3CDTF">2025-07-10T14:49:19Z</dcterms:modified>
  <dc:language>pt-BR</dc:language>
</cp:coreProperties>
</file>